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0" r:id="rId3"/>
    <p:sldId id="283" r:id="rId4"/>
    <p:sldId id="291" r:id="rId5"/>
    <p:sldId id="258" r:id="rId6"/>
    <p:sldId id="286" r:id="rId7"/>
    <p:sldId id="285" r:id="rId8"/>
    <p:sldId id="292" r:id="rId9"/>
    <p:sldId id="260" r:id="rId10"/>
    <p:sldId id="288" r:id="rId11"/>
    <p:sldId id="264" r:id="rId12"/>
    <p:sldId id="296" r:id="rId13"/>
    <p:sldId id="267" r:id="rId14"/>
    <p:sldId id="266" r:id="rId15"/>
    <p:sldId id="269" r:id="rId16"/>
    <p:sldId id="290" r:id="rId17"/>
    <p:sldId id="273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FF99"/>
    <a:srgbClr val="336600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5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7C52D18-D9BF-4D40-97FE-A97E9981D6C5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16AC35-97A3-4370-9F0E-243ADA34D7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900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8D2FF8-DF32-4551-A0C3-8811E7BAC942}" type="slidenum">
              <a:rPr lang="ru-RU"/>
              <a:pPr eaLnBrk="1" hangingPunct="1"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1889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B97D3-1D32-4465-BC6C-058C754C0F5F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25DE-C8E2-4CAF-82FF-AF1D8E17A7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324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AEBD3-C38B-4676-816F-4E31A3B4D8EB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A2643-32FD-42D8-A45C-10F893B81C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079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BAD98-6E9D-424E-8806-337323B857C2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0866F-1065-4CB5-BAA6-DE2F0954A6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02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9579-74FB-40B9-90F1-547B236AE182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D3B48-E4E8-4EB4-B0EF-EA01FE41EF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372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3CBC-65AB-423A-B5D5-ABE966898677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38462-55A5-4C96-A579-1B7105ADF6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736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7F0EA-996B-4950-BF7A-533D3AD8A10F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F650B-1F93-4BCF-B06B-B48B470DD4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158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35413-9DF9-491C-AFFC-892B6EF3D436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111F2-0EC7-4A6B-9085-58F267094C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600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11CD9-9E2C-4170-90EB-ECF6112801D1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5E213-63CE-44BF-9077-57A62F2994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99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7E01D-21EC-479A-807A-C6808C5D46EB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3626C-7C15-43EE-9858-C9340E1C71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604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B501A-44B6-4B0B-93BC-117A8C1E7BD3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81F7A-BFA4-4774-8E78-ECFD57B0A8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371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6FEA9-BC25-41AD-9F03-8246CB5C8619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6039A-A236-4859-92A2-14DE049576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705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FCF3E6-BCAA-4D09-B3B5-BA0BAB04C21D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81F4233-96A1-41DB-9A31-093EC33DFB6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omanadvice.ru/sites/default/files/tania/mnemotehnika_v_detskom_sadu_ris.1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555776" y="1556792"/>
            <a:ext cx="5832475" cy="2808312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Консультация для воспитателей: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«Примеры мнемотехники».</a:t>
            </a:r>
            <a:b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Воспитатель: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Радкевич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Л.М.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i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1214422"/>
            <a:ext cx="79296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дошкольном образовании используются :                                                                            - при заучивании стихов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 пересказах художественной литературы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 обучении составлению рассказов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 отгадывании и загадывании загадок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для обогащения словарного запаса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 обучении составу числа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 воспитании культурно-гигиенических навыков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 воспитании навыков самообслуживания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 ознакомлении с основами безопасности жизнедеятельности.                                                                   -при ознакомлении с окружающим миром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428604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u="sng" dirty="0" err="1" smtClean="0">
                <a:latin typeface="Times New Roman" pitchFamily="18" charset="0"/>
                <a:cs typeface="Times New Roman" pitchFamily="18" charset="0"/>
              </a:rPr>
              <a:t>Мнемотаблицы-использование</a:t>
            </a:r>
            <a:endParaRPr lang="ru-RU" sz="40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2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922337"/>
          </a:xfrm>
        </p:spPr>
        <p:txBody>
          <a:bodyPr/>
          <a:lstStyle/>
          <a:p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Составление описательного рассказа</a:t>
            </a:r>
          </a:p>
        </p:txBody>
      </p:sp>
      <p:sp>
        <p:nvSpPr>
          <p:cNvPr id="10243" name="Объект 3"/>
          <p:cNvSpPr>
            <a:spLocks noGrp="1"/>
          </p:cNvSpPr>
          <p:nvPr>
            <p:ph idx="1"/>
          </p:nvPr>
        </p:nvSpPr>
        <p:spPr>
          <a:xfrm>
            <a:off x="827583" y="908050"/>
            <a:ext cx="7920881" cy="1224806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описать предмет, его надо осознать, а осознание - это анализ. Здесь важно научить выделять признаки предмета.</a:t>
            </a:r>
          </a:p>
        </p:txBody>
      </p:sp>
      <p:pic>
        <p:nvPicPr>
          <p:cNvPr id="5" name="Picture 3" descr="C:\Users\ЛФ\Documents\img34.jpg"/>
          <p:cNvPicPr>
            <a:picLocks noChangeAspect="1" noChangeArrowheads="1"/>
          </p:cNvPicPr>
          <p:nvPr/>
        </p:nvPicPr>
        <p:blipFill>
          <a:blip r:embed="rId2"/>
          <a:srcRect t="23750" r="5000"/>
          <a:stretch>
            <a:fillRect/>
          </a:stretch>
        </p:blipFill>
        <p:spPr bwMode="auto">
          <a:xfrm>
            <a:off x="857224" y="2500306"/>
            <a:ext cx="4214842" cy="3643338"/>
          </a:xfrm>
          <a:prstGeom prst="rect">
            <a:avLst/>
          </a:prstGeom>
          <a:noFill/>
        </p:spPr>
      </p:pic>
      <p:pic>
        <p:nvPicPr>
          <p:cNvPr id="6" name="Picture 3" descr="C:\Users\ЛФ\Documents\22370a4feabf6b7329068257fee00047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428868"/>
            <a:ext cx="3511416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Ф\Documents\2b2e6ce825bf95d19797f70dd79687c6.jpg.jpg"/>
          <p:cNvPicPr>
            <a:picLocks noChangeAspect="1" noChangeArrowheads="1"/>
          </p:cNvPicPr>
          <p:nvPr/>
        </p:nvPicPr>
        <p:blipFill>
          <a:blip r:embed="rId2"/>
          <a:srcRect l="2174" r="4348" b="2747"/>
          <a:stretch>
            <a:fillRect/>
          </a:stretch>
        </p:blipFill>
        <p:spPr bwMode="auto">
          <a:xfrm rot="152572">
            <a:off x="785786" y="1643050"/>
            <a:ext cx="3071834" cy="4214842"/>
          </a:xfrm>
          <a:prstGeom prst="rect">
            <a:avLst/>
          </a:prstGeom>
          <a:noFill/>
        </p:spPr>
      </p:pic>
      <p:pic>
        <p:nvPicPr>
          <p:cNvPr id="6147" name="Picture 3" descr="C:\Users\ЛФ\Documents\1308034984_2011-06-14_105901.jpg"/>
          <p:cNvPicPr>
            <a:picLocks noChangeAspect="1" noChangeArrowheads="1"/>
          </p:cNvPicPr>
          <p:nvPr/>
        </p:nvPicPr>
        <p:blipFill>
          <a:blip r:embed="rId3"/>
          <a:srcRect r="1449"/>
          <a:stretch>
            <a:fillRect/>
          </a:stretch>
        </p:blipFill>
        <p:spPr bwMode="auto">
          <a:xfrm>
            <a:off x="3929058" y="2143116"/>
            <a:ext cx="4857784" cy="36870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714356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Ознакомление с окружающим</a:t>
            </a:r>
            <a:endParaRPr lang="ru-RU" sz="40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8229600" cy="1143000"/>
          </a:xfrm>
        </p:spPr>
        <p:txBody>
          <a:bodyPr/>
          <a:lstStyle/>
          <a:p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Пересказ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827584" y="908720"/>
            <a:ext cx="7993062" cy="1368152"/>
          </a:xfrm>
        </p:spPr>
        <p:txBody>
          <a:bodyPr/>
          <a:lstStyle/>
          <a:p>
            <a:pPr marL="0" indent="457200" algn="just">
              <a:buFont typeface="Arial" panose="020B0604020202020204" pitchFamily="34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Внимание  концентрируется на правильном построении предложений, на воспроизведении в своей речи необходимых выражений.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</p:txBody>
      </p:sp>
      <p:pic>
        <p:nvPicPr>
          <p:cNvPr id="5" name="Picture 2" descr="C:\Users\ЛФ\Documents\7-031-005_plakat3.jpg"/>
          <p:cNvPicPr>
            <a:picLocks noChangeAspect="1" noChangeArrowheads="1"/>
          </p:cNvPicPr>
          <p:nvPr/>
        </p:nvPicPr>
        <p:blipFill>
          <a:blip r:embed="rId2"/>
          <a:srcRect l="3644" t="10041" r="4497" b="4501"/>
          <a:stretch>
            <a:fillRect/>
          </a:stretch>
        </p:blipFill>
        <p:spPr bwMode="auto">
          <a:xfrm>
            <a:off x="714348" y="2428868"/>
            <a:ext cx="3786214" cy="3571900"/>
          </a:xfrm>
          <a:prstGeom prst="rect">
            <a:avLst/>
          </a:prstGeom>
          <a:noFill/>
        </p:spPr>
      </p:pic>
      <p:pic>
        <p:nvPicPr>
          <p:cNvPr id="7" name="Picture 5" descr="C:\Users\ЛФ\Documents\2017-01-25.jpg"/>
          <p:cNvPicPr>
            <a:picLocks noChangeAspect="1" noChangeArrowheads="1"/>
          </p:cNvPicPr>
          <p:nvPr/>
        </p:nvPicPr>
        <p:blipFill>
          <a:blip r:embed="rId3"/>
          <a:srcRect l="5117" t="13077" r="5740" b="11537"/>
          <a:stretch>
            <a:fillRect/>
          </a:stretch>
        </p:blipFill>
        <p:spPr bwMode="auto">
          <a:xfrm>
            <a:off x="4786314" y="2500306"/>
            <a:ext cx="3929090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-100013"/>
            <a:ext cx="8229600" cy="1143001"/>
          </a:xfrm>
        </p:spPr>
        <p:txBody>
          <a:bodyPr/>
          <a:lstStyle/>
          <a:p>
            <a:r>
              <a:rPr lang="ru-RU" sz="2000" smtClean="0">
                <a:solidFill>
                  <a:srgbClr val="00B050"/>
                </a:solidFill>
                <a:latin typeface="Bookman Old Style" panose="02050604050505020204" pitchFamily="18" charset="0"/>
              </a:rPr>
              <a:t>Стихотворения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57165"/>
            <a:ext cx="7860804" cy="2711795"/>
          </a:xfrm>
          <a:solidFill>
            <a:schemeClr val="bg1"/>
          </a:solidFill>
        </p:spPr>
        <p:txBody>
          <a:bodyPr/>
          <a:lstStyle/>
          <a:p>
            <a:pPr indent="342900" algn="ctr">
              <a:buNone/>
              <a:defRPr/>
            </a:pPr>
            <a:r>
              <a:rPr lang="ru-RU" sz="3600" u="sng" dirty="0" err="1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 при разучивании стихотворений </a:t>
            </a:r>
          </a:p>
          <a:p>
            <a:pPr indent="342900" algn="just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каждое слово или маленькое словосочетание придумывается картинка (изображение); таким образом, все стихотворение зарисовывается схематически.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ЛФ\Documents\mnemotehnika-v-detskom-sadu.jpg"/>
          <p:cNvPicPr>
            <a:picLocks noChangeAspect="1" noChangeArrowheads="1"/>
          </p:cNvPicPr>
          <p:nvPr/>
        </p:nvPicPr>
        <p:blipFill>
          <a:blip r:embed="rId2"/>
          <a:srcRect l="4545" t="6489" r="3030" b="4830"/>
          <a:stretch>
            <a:fillRect/>
          </a:stretch>
        </p:blipFill>
        <p:spPr bwMode="auto">
          <a:xfrm>
            <a:off x="857224" y="3286124"/>
            <a:ext cx="4251432" cy="3071834"/>
          </a:xfrm>
          <a:prstGeom prst="rect">
            <a:avLst/>
          </a:prstGeom>
          <a:noFill/>
        </p:spPr>
      </p:pic>
      <p:pic>
        <p:nvPicPr>
          <p:cNvPr id="5" name="Рисунок 4" descr="autumn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286124"/>
            <a:ext cx="3429024" cy="3071834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000108"/>
          </a:xfrm>
        </p:spPr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Отгадывание загад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</a:t>
            </a:r>
          </a:p>
        </p:txBody>
      </p:sp>
      <p:pic>
        <p:nvPicPr>
          <p:cNvPr id="6" name="Объект 5" descr="Мнемо - загадки об овощах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8611"/>
          <a:stretch>
            <a:fillRect/>
          </a:stretch>
        </p:blipFill>
        <p:spPr>
          <a:xfrm>
            <a:off x="1000100" y="3429000"/>
            <a:ext cx="7381630" cy="2881460"/>
          </a:xfr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tar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928670"/>
            <a:ext cx="4726271" cy="2376264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642918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</a:p>
          <a:p>
            <a:pPr algn="ctr"/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культурно-гигиенических навыков и навыков самообслуживания</a:t>
            </a: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ЛФ\Documents\5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643182"/>
            <a:ext cx="4000528" cy="3064534"/>
          </a:xfrm>
          <a:prstGeom prst="rect">
            <a:avLst/>
          </a:prstGeom>
          <a:noFill/>
        </p:spPr>
      </p:pic>
      <p:pic>
        <p:nvPicPr>
          <p:cNvPr id="4102" name="Picture 6" descr="C:\Users\ЛФ\Documents\25677921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643182"/>
            <a:ext cx="3571900" cy="2955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2843808" y="332656"/>
            <a:ext cx="3600400" cy="1008112"/>
          </a:xfrm>
          <a:prstGeom prst="horizontalScroll">
            <a:avLst/>
          </a:prstGeom>
          <a:solidFill>
            <a:srgbClr val="99FF99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899592" y="1484784"/>
            <a:ext cx="7848872" cy="482441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Мнемотехника использует естественные механизмы памяти мозга и позволяет полностью контролировать процесс запоминания, сохранения и припоминания информации.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Приёмы мнемотехники облегчают процесс запоминания у детей и увеличивают объём памяти путём образования дополнительных ассоциаций.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476672"/>
            <a:ext cx="26981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u="sng" dirty="0" smtClean="0">
                <a:latin typeface="Monotype Corsiva" pitchFamily="66" charset="0"/>
              </a:rPr>
              <a:t>Заключение</a:t>
            </a:r>
            <a:endParaRPr lang="ru-RU" sz="4400" u="sng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11760" y="1071547"/>
            <a:ext cx="5829300" cy="2214578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04664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Monotype Corsiva" pitchFamily="66" charset="0"/>
                <a:cs typeface="Times New Roman" pitchFamily="18" charset="0"/>
              </a:rPr>
              <a:t>“Учите ребёнка каким-нибудь неизвестным ему пяти словам – он будет долго и напрасно мучиться, но свяжите двадцать таких слов с картинками, и он их усвоит на лету”.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К.Д.Ушинский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АРДИС - Каталог Аудиокни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1055" y="2276872"/>
            <a:ext cx="2506166" cy="4144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Портфолио фрилансера Юлия Келюх bunny. Рисунки и иллюстрации - Дети рисуют. Фриланс, удаленная работа на FL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56992"/>
            <a:ext cx="5295691" cy="276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043608" y="142852"/>
            <a:ext cx="7200800" cy="1413940"/>
          </a:xfrm>
          <a:prstGeom prst="horizontalScroll">
            <a:avLst/>
          </a:prstGeom>
          <a:solidFill>
            <a:srgbClr val="99FF99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чего нужна мнемотехника дошкольникам?</a:t>
            </a:r>
            <a:endParaRPr lang="ru-RU" sz="36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136339"/>
            <a:ext cx="77867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Мнемотехника для дошкольников помогает упростить процесс запоминания, развить ассоциативное мышление, воображение и восприятие,  повысить внимание.</a:t>
            </a:r>
          </a:p>
          <a:p>
            <a:pPr indent="4572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Более того приемы мнемотехники в результате грамотной работы воспитателя приводят к обогащению словарного запаса и формированию всех сторон речи.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224" y="2000240"/>
            <a:ext cx="785818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чётко отражать основные свойства и отношения, которые должны быть освоены с её помощью.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быть простой для восприятия и доступной для воспроизведения и действий с ней.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соответствовать уровню развития детей.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857232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Требования к </a:t>
            </a:r>
            <a:r>
              <a:rPr lang="ru-RU" sz="3600" u="sng" dirty="0" err="1" smtClean="0">
                <a:latin typeface="Times New Roman" pitchFamily="18" charset="0"/>
                <a:cs typeface="Times New Roman" pitchFamily="18" charset="0"/>
              </a:rPr>
              <a:t>мнемодорожкам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u="sng" dirty="0" err="1" smtClean="0">
                <a:latin typeface="Times New Roman" pitchFamily="18" charset="0"/>
                <a:cs typeface="Times New Roman" pitchFamily="18" charset="0"/>
              </a:rPr>
              <a:t>мнемотаблицам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755650" y="4840288"/>
            <a:ext cx="2428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600"/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28736"/>
            <a:ext cx="7980363" cy="5240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827585" y="260648"/>
            <a:ext cx="8030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Мнемотехника строится от простого к сложному</a:t>
            </a: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827584" y="285727"/>
            <a:ext cx="792088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eiryo" pitchFamily="34" charset="-128"/>
                <a:cs typeface="Times New Roman" pitchFamily="18" charset="0"/>
              </a:rPr>
              <a:t>Мнемоквадраты</a:t>
            </a:r>
            <a:endParaRPr kumimoji="0" lang="ru-RU" sz="4800" b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eiryo" pitchFamily="34" charset="-128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 это понятные изображения, которые обозначают одно слово, словосочетание, его характеристики или простое предложение.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_3MO0Z20B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357430"/>
            <a:ext cx="1944216" cy="2035351"/>
          </a:xfrm>
          <a:prstGeom prst="rect">
            <a:avLst/>
          </a:prstGeom>
        </p:spPr>
      </p:pic>
      <p:pic>
        <p:nvPicPr>
          <p:cNvPr id="5" name="Рисунок 4" descr="perehod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2285992"/>
            <a:ext cx="2286016" cy="2282206"/>
          </a:xfrm>
          <a:prstGeom prst="rect">
            <a:avLst/>
          </a:prstGeom>
        </p:spPr>
      </p:pic>
      <p:pic>
        <p:nvPicPr>
          <p:cNvPr id="1026" name="Picture 2" descr="C:\Users\ЛФ\Documents\05d2dd95c15e24499cc95f418ebf95b3.jpg.jpg"/>
          <p:cNvPicPr>
            <a:picLocks noChangeAspect="1" noChangeArrowheads="1"/>
          </p:cNvPicPr>
          <p:nvPr/>
        </p:nvPicPr>
        <p:blipFill>
          <a:blip r:embed="rId4"/>
          <a:srcRect l="3219" t="3505" r="6652"/>
          <a:stretch>
            <a:fillRect/>
          </a:stretch>
        </p:blipFill>
        <p:spPr bwMode="auto">
          <a:xfrm>
            <a:off x="3357554" y="2357430"/>
            <a:ext cx="2000264" cy="1966912"/>
          </a:xfrm>
          <a:prstGeom prst="rect">
            <a:avLst/>
          </a:prstGeom>
          <a:noFill/>
        </p:spPr>
      </p:pic>
      <p:pic>
        <p:nvPicPr>
          <p:cNvPr id="2051" name="Picture 3" descr="C:\Users\ЛФ\Documents\3 (1).jpg"/>
          <p:cNvPicPr>
            <a:picLocks noChangeAspect="1" noChangeArrowheads="1"/>
          </p:cNvPicPr>
          <p:nvPr/>
        </p:nvPicPr>
        <p:blipFill>
          <a:blip r:embed="rId5" cstate="print"/>
          <a:srcRect l="4545" t="8338"/>
          <a:stretch>
            <a:fillRect/>
          </a:stretch>
        </p:blipFill>
        <p:spPr bwMode="auto">
          <a:xfrm>
            <a:off x="2786050" y="4357694"/>
            <a:ext cx="3000396" cy="2160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792" y="260648"/>
            <a:ext cx="4288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u="sng" dirty="0" err="1" smtClean="0">
                <a:latin typeface="Times New Roman" pitchFamily="18" charset="0"/>
                <a:cs typeface="Times New Roman" pitchFamily="18" charset="0"/>
              </a:rPr>
              <a:t>Мнемодорожки</a:t>
            </a:r>
            <a:endParaRPr lang="ru-RU" sz="4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899592" y="948298"/>
            <a:ext cx="77768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это квадрат из 3-4  картинок, по которым можно составить небольшой рассказ в 2-3 предложения.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55576" y="4293096"/>
            <a:ext cx="33123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Егора огород,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 морковка и горох.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Справа  огород Федоры,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 растут помидоры.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Рисунок 6" descr="Мнемотаблицы для дошколь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581128"/>
            <a:ext cx="4735911" cy="1656184"/>
          </a:xfrm>
          <a:prstGeom prst="rect">
            <a:avLst/>
          </a:prstGeom>
          <a:noFill/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2860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Мнемотехника в детском саду1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b="50000"/>
          <a:stretch>
            <a:fillRect/>
          </a:stretch>
        </p:blipFill>
        <p:spPr bwMode="auto">
          <a:xfrm>
            <a:off x="928662" y="2071678"/>
            <a:ext cx="345758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Мнемотехника в детском саду1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50000"/>
          <a:stretch>
            <a:fillRect/>
          </a:stretch>
        </p:blipFill>
        <p:spPr bwMode="auto">
          <a:xfrm>
            <a:off x="857224" y="3143248"/>
            <a:ext cx="3571900" cy="100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C:\Users\ЛФ\Documents\58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071678"/>
            <a:ext cx="3929090" cy="2072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Ф\Documents\hello_html_273d5819.jpg"/>
          <p:cNvPicPr>
            <a:picLocks noChangeAspect="1" noChangeArrowheads="1"/>
          </p:cNvPicPr>
          <p:nvPr/>
        </p:nvPicPr>
        <p:blipFill>
          <a:blip r:embed="rId2"/>
          <a:srcRect l="3625" t="18127" r="8459" b="8157"/>
          <a:stretch>
            <a:fillRect/>
          </a:stretch>
        </p:blipFill>
        <p:spPr bwMode="auto">
          <a:xfrm>
            <a:off x="857224" y="571480"/>
            <a:ext cx="7643867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2"/>
          <p:cNvSpPr>
            <a:spLocks noGrp="1"/>
          </p:cNvSpPr>
          <p:nvPr>
            <p:ph type="title"/>
          </p:nvPr>
        </p:nvSpPr>
        <p:spPr>
          <a:xfrm>
            <a:off x="1928794" y="0"/>
            <a:ext cx="5091478" cy="1000108"/>
          </a:xfrm>
        </p:spPr>
        <p:txBody>
          <a:bodyPr/>
          <a:lstStyle/>
          <a:p>
            <a:r>
              <a:rPr lang="ru-RU" sz="4800" u="sng" dirty="0" err="1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endParaRPr lang="ru-RU" sz="48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928670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самая сложная структура. Они представляют собой изображения основных звеньев, в том числе схематические, по которым можно запомнить и воспроизвести целый рассказ или даже стихотворение.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043608" y="2780928"/>
            <a:ext cx="367240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Шуршат осенние кусты.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Шуршат засохшие цветы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Шуршит камыш.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дождь шуршит.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мышь шурша,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нору спешит.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там тихонечко шуршат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Шесть шустрых, маленьких мышат.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Рисунок 3" descr="Мнемотехнические приемы запомин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924944"/>
            <a:ext cx="3810000" cy="30480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28600" y="35052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276</Words>
  <Application>Microsoft Office PowerPoint</Application>
  <PresentationFormat>Экран (4:3)</PresentationFormat>
  <Paragraphs>36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Консультация для воспитателей: «Примеры мнемотехники».  Воспитатель: Радкевич Л.М.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Мнемотаблицы</vt:lpstr>
      <vt:lpstr>Слайд 10</vt:lpstr>
      <vt:lpstr>Составление описательного рассказа</vt:lpstr>
      <vt:lpstr>Слайд 12</vt:lpstr>
      <vt:lpstr>Пересказ</vt:lpstr>
      <vt:lpstr>Стихотворения</vt:lpstr>
      <vt:lpstr>Отгадывание загадок</vt:lpstr>
      <vt:lpstr>Слайд 16</vt:lpstr>
      <vt:lpstr>Слайд 17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ЛФ</cp:lastModifiedBy>
  <cp:revision>129</cp:revision>
  <dcterms:created xsi:type="dcterms:W3CDTF">2011-08-02T23:19:04Z</dcterms:created>
  <dcterms:modified xsi:type="dcterms:W3CDTF">2017-06-07T16:58:00Z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00080032a50000000000010250300207f7000400038000</vt:lpwstr>
  </property>
</Properties>
</file>